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9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5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7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5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8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3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9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5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8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2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5" y="1924049"/>
            <a:ext cx="11065565" cy="4132193"/>
          </a:xfrm>
        </p:spPr>
      </p:pic>
    </p:spTree>
    <p:extLst>
      <p:ext uri="{BB962C8B-B14F-4D97-AF65-F5344CB8AC3E}">
        <p14:creationId xmlns:p14="http://schemas.microsoft.com/office/powerpoint/2010/main" val="3986308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89177"/>
            <a:ext cx="7216154" cy="258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39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97" y="2263682"/>
            <a:ext cx="7733983" cy="2655153"/>
          </a:xfrm>
        </p:spPr>
      </p:pic>
    </p:spTree>
    <p:extLst>
      <p:ext uri="{BB962C8B-B14F-4D97-AF65-F5344CB8AC3E}">
        <p14:creationId xmlns:p14="http://schemas.microsoft.com/office/powerpoint/2010/main" val="363025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15" y="644411"/>
            <a:ext cx="10445363" cy="501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0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05" y="286603"/>
            <a:ext cx="10214775" cy="5300240"/>
          </a:xfrm>
        </p:spPr>
      </p:pic>
    </p:spTree>
    <p:extLst>
      <p:ext uri="{BB962C8B-B14F-4D97-AF65-F5344CB8AC3E}">
        <p14:creationId xmlns:p14="http://schemas.microsoft.com/office/powerpoint/2010/main" val="1813504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95" y="286603"/>
            <a:ext cx="10267785" cy="5508718"/>
          </a:xfrm>
        </p:spPr>
      </p:pic>
    </p:spTree>
    <p:extLst>
      <p:ext uri="{BB962C8B-B14F-4D97-AF65-F5344CB8AC3E}">
        <p14:creationId xmlns:p14="http://schemas.microsoft.com/office/powerpoint/2010/main" val="2846251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87" y="286603"/>
            <a:ext cx="11275684" cy="5411832"/>
          </a:xfrm>
        </p:spPr>
      </p:pic>
    </p:spTree>
    <p:extLst>
      <p:ext uri="{BB962C8B-B14F-4D97-AF65-F5344CB8AC3E}">
        <p14:creationId xmlns:p14="http://schemas.microsoft.com/office/powerpoint/2010/main" val="3697506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52" y="286603"/>
            <a:ext cx="10508974" cy="5391269"/>
          </a:xfrm>
        </p:spPr>
      </p:pic>
    </p:spTree>
    <p:extLst>
      <p:ext uri="{BB962C8B-B14F-4D97-AF65-F5344CB8AC3E}">
        <p14:creationId xmlns:p14="http://schemas.microsoft.com/office/powerpoint/2010/main" val="1649069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62" y="2027583"/>
            <a:ext cx="9941781" cy="4185961"/>
          </a:xfrm>
        </p:spPr>
      </p:pic>
    </p:spTree>
    <p:extLst>
      <p:ext uri="{BB962C8B-B14F-4D97-AF65-F5344CB8AC3E}">
        <p14:creationId xmlns:p14="http://schemas.microsoft.com/office/powerpoint/2010/main" val="364122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13" y="2162175"/>
            <a:ext cx="7242037" cy="3390900"/>
          </a:xfrm>
        </p:spPr>
      </p:pic>
    </p:spTree>
    <p:extLst>
      <p:ext uri="{BB962C8B-B14F-4D97-AF65-F5344CB8AC3E}">
        <p14:creationId xmlns:p14="http://schemas.microsoft.com/office/powerpoint/2010/main" val="38658389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4</cp:revision>
  <dcterms:created xsi:type="dcterms:W3CDTF">2018-01-03T17:55:50Z</dcterms:created>
  <dcterms:modified xsi:type="dcterms:W3CDTF">2018-01-03T18:13:30Z</dcterms:modified>
</cp:coreProperties>
</file>